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>
        <p:scale>
          <a:sx n="97" d="100"/>
          <a:sy n="97" d="100"/>
        </p:scale>
        <p:origin x="15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7AD5E-89B7-9245-BCD4-3A2DD332C90A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3A9C6-170B-E844-A55F-6D6D9585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9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3A9C6-170B-E844-A55F-6D6D9585BB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0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8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9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5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2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3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1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1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9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8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8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7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39D55-FF64-1A41-80C1-453EE244CBB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A8377-F32C-1C47-A6B7-F91884F0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12.tiff"/><Relationship Id="rId3" Type="http://schemas.openxmlformats.org/officeDocument/2006/relationships/image" Target="../media/image8.tiff"/><Relationship Id="rId7" Type="http://schemas.openxmlformats.org/officeDocument/2006/relationships/image" Target="../media/image4.tiff"/><Relationship Id="rId12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10.tiff"/><Relationship Id="rId5" Type="http://schemas.openxmlformats.org/officeDocument/2006/relationships/image" Target="../media/image2.tiff"/><Relationship Id="rId10" Type="http://schemas.openxmlformats.org/officeDocument/2006/relationships/image" Target="../media/image9.tiff"/><Relationship Id="rId4" Type="http://schemas.openxmlformats.org/officeDocument/2006/relationships/image" Target="../media/image1.tiff"/><Relationship Id="rId9" Type="http://schemas.openxmlformats.org/officeDocument/2006/relationships/image" Target="../media/image6.tiff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0D051B-AB51-3547-87FB-49948F504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67"/>
          <a:stretch/>
        </p:blipFill>
        <p:spPr>
          <a:xfrm>
            <a:off x="-131503" y="8384388"/>
            <a:ext cx="3282018" cy="334801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102CC2-100E-2E4A-BE61-BC106745F27C}"/>
              </a:ext>
            </a:extLst>
          </p:cNvPr>
          <p:cNvGrpSpPr/>
          <p:nvPr/>
        </p:nvGrpSpPr>
        <p:grpSpPr>
          <a:xfrm>
            <a:off x="-309925" y="1447800"/>
            <a:ext cx="7457589" cy="5356279"/>
            <a:chOff x="-35169" y="446425"/>
            <a:chExt cx="9548446" cy="6858000"/>
          </a:xfrm>
        </p:grpSpPr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4E0B1DB3-937E-5946-8815-447174D651A1}"/>
                </a:ext>
              </a:extLst>
            </p:cNvPr>
            <p:cNvSpPr/>
            <p:nvPr/>
          </p:nvSpPr>
          <p:spPr>
            <a:xfrm>
              <a:off x="-35169" y="2081794"/>
              <a:ext cx="9548446" cy="4835769"/>
            </a:xfrm>
            <a:prstGeom prst="trapezoid">
              <a:avLst>
                <a:gd name="adj" fmla="val 45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CB832A-DC76-8E48-AB35-3D21E300F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330126" y="446425"/>
              <a:ext cx="6814499" cy="6858000"/>
            </a:xfrm>
            <a:prstGeom prst="rect">
              <a:avLst/>
            </a:prstGeom>
            <a:scene3d>
              <a:camera prst="perspectiveFront" fov="3600000">
                <a:rot lat="3000000" lon="0" rev="0"/>
              </a:camera>
              <a:lightRig rig="threePt" dir="t"/>
            </a:scene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3CA7E47-A16E-1248-8B76-1FD68F6F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228677" y="4094953"/>
              <a:ext cx="996466" cy="1455157"/>
            </a:xfrm>
            <a:prstGeom prst="rect">
              <a:avLst/>
            </a:prstGeom>
            <a:scene3d>
              <a:camera prst="perspectiveFront" fov="5400000">
                <a:rot lat="7800000" lon="0" rev="0"/>
              </a:camera>
              <a:lightRig rig="threePt" dir="t"/>
            </a:scene3d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DA5EA-9387-1348-84DE-62B90595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39" y="6332783"/>
            <a:ext cx="1108001" cy="1614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EBAD99-4D74-064F-A841-6EE372DB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718" y="6332783"/>
            <a:ext cx="1105250" cy="1614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15B1A6-9ECF-A744-BAE1-4C14BF1B7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4007" y="6332783"/>
            <a:ext cx="1103252" cy="16140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6814BF6-97BA-BF4C-8251-964ECC0DB18A}"/>
              </a:ext>
            </a:extLst>
          </p:cNvPr>
          <p:cNvSpPr/>
          <p:nvPr/>
        </p:nvSpPr>
        <p:spPr>
          <a:xfrm>
            <a:off x="-206572" y="11734801"/>
            <a:ext cx="7064572" cy="45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 hidden="1">
            <a:extLst>
              <a:ext uri="{FF2B5EF4-FFF2-40B4-BE49-F238E27FC236}">
                <a16:creationId xmlns:a16="http://schemas.microsoft.com/office/drawing/2014/main" id="{0732872E-2C60-D447-9B75-D7F6A1CA6C82}"/>
              </a:ext>
            </a:extLst>
          </p:cNvPr>
          <p:cNvGrpSpPr/>
          <p:nvPr/>
        </p:nvGrpSpPr>
        <p:grpSpPr>
          <a:xfrm>
            <a:off x="-429604" y="0"/>
            <a:ext cx="7631422" cy="12196797"/>
            <a:chOff x="-429604" y="0"/>
            <a:chExt cx="7631422" cy="121967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8E93EAA-0BF6-CC4A-884D-BBD906F73096}"/>
                </a:ext>
              </a:extLst>
            </p:cNvPr>
            <p:cNvSpPr/>
            <p:nvPr/>
          </p:nvSpPr>
          <p:spPr>
            <a:xfrm>
              <a:off x="-429604" y="0"/>
              <a:ext cx="817531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0A22D9-C5A6-2843-B284-A2FDDE98094A}"/>
                </a:ext>
              </a:extLst>
            </p:cNvPr>
            <p:cNvSpPr/>
            <p:nvPr/>
          </p:nvSpPr>
          <p:spPr>
            <a:xfrm>
              <a:off x="6384287" y="4797"/>
              <a:ext cx="817531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7ADA48-250A-EB4A-B05D-EFA6D3B22069}"/>
                </a:ext>
              </a:extLst>
            </p:cNvPr>
            <p:cNvSpPr/>
            <p:nvPr/>
          </p:nvSpPr>
          <p:spPr>
            <a:xfrm>
              <a:off x="103562" y="4797"/>
              <a:ext cx="6544373" cy="362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FF9EE16-80EF-8B41-8A46-36B2B296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927" y="0"/>
              <a:ext cx="6045559" cy="121920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270B016-07B3-C14E-B4CC-FB18ABF290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2005"/>
          <a:stretch/>
        </p:blipFill>
        <p:spPr>
          <a:xfrm>
            <a:off x="533793" y="943369"/>
            <a:ext cx="1489852" cy="1780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2F51FA-0E4C-594C-8B20-88C1CDA48A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091273" y="2988298"/>
            <a:ext cx="624516" cy="909018"/>
          </a:xfrm>
          <a:prstGeom prst="rect">
            <a:avLst/>
          </a:prstGeom>
          <a:scene3d>
            <a:camera prst="perspectiveFront" fov="6600000">
              <a:rot lat="3600000" lon="0" rev="0"/>
            </a:camera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FCABE1-E4F4-754F-BEA4-ABB9F6E58C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9298" y="6332782"/>
            <a:ext cx="1100475" cy="161401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63CE91D-AD3C-F745-9D4D-F05B46233FBD}"/>
              </a:ext>
            </a:extLst>
          </p:cNvPr>
          <p:cNvGrpSpPr/>
          <p:nvPr/>
        </p:nvGrpSpPr>
        <p:grpSpPr>
          <a:xfrm>
            <a:off x="3003160" y="4247840"/>
            <a:ext cx="899880" cy="470212"/>
            <a:chOff x="-2894201" y="4058017"/>
            <a:chExt cx="899880" cy="47021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136A1-B309-E540-AAB3-E3DA2B3A682F}"/>
                </a:ext>
              </a:extLst>
            </p:cNvPr>
            <p:cNvSpPr txBox="1"/>
            <p:nvPr/>
          </p:nvSpPr>
          <p:spPr>
            <a:xfrm>
              <a:off x="-2859910" y="4066564"/>
              <a:ext cx="865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IN Condensed" pitchFamily="2" charset="0"/>
                </a:rPr>
                <a:t>6000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90B6C9-7397-6B40-B21C-B38AAFC6513F}"/>
                </a:ext>
              </a:extLst>
            </p:cNvPr>
            <p:cNvSpPr txBox="1"/>
            <p:nvPr/>
          </p:nvSpPr>
          <p:spPr>
            <a:xfrm>
              <a:off x="-2894201" y="4058017"/>
              <a:ext cx="865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DIN Condensed" pitchFamily="2" charset="0"/>
                </a:rPr>
                <a:t>6000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C42773-1FC4-7241-81EC-D3177CD10614}"/>
              </a:ext>
            </a:extLst>
          </p:cNvPr>
          <p:cNvGrpSpPr/>
          <p:nvPr/>
        </p:nvGrpSpPr>
        <p:grpSpPr>
          <a:xfrm>
            <a:off x="2992886" y="2976263"/>
            <a:ext cx="899880" cy="470212"/>
            <a:chOff x="-2894201" y="4058017"/>
            <a:chExt cx="899880" cy="47021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8318E3-2A52-7740-8785-ABEF316C7171}"/>
                </a:ext>
              </a:extLst>
            </p:cNvPr>
            <p:cNvSpPr txBox="1"/>
            <p:nvPr/>
          </p:nvSpPr>
          <p:spPr>
            <a:xfrm>
              <a:off x="-2859910" y="4066564"/>
              <a:ext cx="865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IN Condensed" pitchFamily="2" charset="0"/>
                </a:rPr>
                <a:t>6000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B7C7DF-F23F-8B49-B0E6-75F2FB9E939E}"/>
                </a:ext>
              </a:extLst>
            </p:cNvPr>
            <p:cNvSpPr txBox="1"/>
            <p:nvPr/>
          </p:nvSpPr>
          <p:spPr>
            <a:xfrm>
              <a:off x="-2894201" y="4058017"/>
              <a:ext cx="865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DIN Condensed" pitchFamily="2" charset="0"/>
                </a:rPr>
                <a:t>6000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43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270B016-07B3-C14E-B4CC-FB18ABF29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05"/>
          <a:stretch/>
        </p:blipFill>
        <p:spPr>
          <a:xfrm>
            <a:off x="5087201" y="527601"/>
            <a:ext cx="1182243" cy="1412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D051B-AB51-3547-87FB-49948F504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667"/>
          <a:stretch/>
        </p:blipFill>
        <p:spPr>
          <a:xfrm>
            <a:off x="54519" y="8460194"/>
            <a:ext cx="3282018" cy="334801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102CC2-100E-2E4A-BE61-BC106745F27C}"/>
              </a:ext>
            </a:extLst>
          </p:cNvPr>
          <p:cNvGrpSpPr/>
          <p:nvPr/>
        </p:nvGrpSpPr>
        <p:grpSpPr>
          <a:xfrm>
            <a:off x="369266" y="1298154"/>
            <a:ext cx="6502400" cy="5356279"/>
            <a:chOff x="858698" y="280336"/>
            <a:chExt cx="8325454" cy="6858000"/>
          </a:xfrm>
        </p:grpSpPr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4E0B1DB3-937E-5946-8815-447174D651A1}"/>
                </a:ext>
              </a:extLst>
            </p:cNvPr>
            <p:cNvSpPr/>
            <p:nvPr/>
          </p:nvSpPr>
          <p:spPr>
            <a:xfrm>
              <a:off x="858698" y="937640"/>
              <a:ext cx="8325454" cy="6165755"/>
            </a:xfrm>
            <a:prstGeom prst="trapezoid">
              <a:avLst>
                <a:gd name="adj" fmla="val 1882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CB832A-DC76-8E48-AB35-3D21E300F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1598589" y="280336"/>
              <a:ext cx="6814499" cy="6858000"/>
            </a:xfrm>
            <a:prstGeom prst="rect">
              <a:avLst/>
            </a:prstGeom>
            <a:scene3d>
              <a:camera prst="perspectiveFront" fov="3600000">
                <a:rot lat="1800000" lon="0" rev="0"/>
              </a:camera>
              <a:lightRig rig="threePt" dir="t"/>
            </a:scene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3CA7E47-A16E-1248-8B76-1FD68F6F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4523192" y="4228561"/>
              <a:ext cx="996466" cy="1455157"/>
            </a:xfrm>
            <a:prstGeom prst="rect">
              <a:avLst/>
            </a:prstGeom>
            <a:scene3d>
              <a:camera prst="perspectiveFront" fov="5400000">
                <a:rot lat="7800000" lon="0" rev="0"/>
              </a:camera>
              <a:lightRig rig="threePt" dir="t"/>
            </a:scene3d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DA5EA-9387-1348-84DE-62B905958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139" y="6453296"/>
            <a:ext cx="1108001" cy="1614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EBAD99-4D74-064F-A841-6EE372DB5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718" y="6453296"/>
            <a:ext cx="1105250" cy="1614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15B1A6-9ECF-A744-BAE1-4C14BF1B7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4007" y="6453296"/>
            <a:ext cx="1103252" cy="16140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6814BF6-97BA-BF4C-8251-964ECC0DB18A}"/>
              </a:ext>
            </a:extLst>
          </p:cNvPr>
          <p:cNvSpPr/>
          <p:nvPr/>
        </p:nvSpPr>
        <p:spPr>
          <a:xfrm>
            <a:off x="-206572" y="11734801"/>
            <a:ext cx="7064572" cy="45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2F51FA-0E4C-594C-8B20-88C1CDA48A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304077" y="2558376"/>
            <a:ext cx="624516" cy="909018"/>
          </a:xfrm>
          <a:prstGeom prst="rect">
            <a:avLst/>
          </a:prstGeom>
          <a:scene3d>
            <a:camera prst="perspectiveFront" fov="6600000">
              <a:rot lat="3600000" lon="0" rev="0"/>
            </a:camera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FCABE1-E4F4-754F-BEA4-ABB9F6E58C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9298" y="6453295"/>
            <a:ext cx="1100475" cy="161401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63CE91D-AD3C-F745-9D4D-F05B46233FBD}"/>
              </a:ext>
            </a:extLst>
          </p:cNvPr>
          <p:cNvGrpSpPr/>
          <p:nvPr/>
        </p:nvGrpSpPr>
        <p:grpSpPr>
          <a:xfrm>
            <a:off x="3209110" y="4303703"/>
            <a:ext cx="899880" cy="470212"/>
            <a:chOff x="-2894201" y="4058017"/>
            <a:chExt cx="899880" cy="47021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1136A1-B309-E540-AAB3-E3DA2B3A682F}"/>
                </a:ext>
              </a:extLst>
            </p:cNvPr>
            <p:cNvSpPr txBox="1"/>
            <p:nvPr/>
          </p:nvSpPr>
          <p:spPr>
            <a:xfrm>
              <a:off x="-2859910" y="4066564"/>
              <a:ext cx="865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IN Condensed" pitchFamily="2" charset="0"/>
                </a:rPr>
                <a:t>6000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90B6C9-7397-6B40-B21C-B38AAFC6513F}"/>
                </a:ext>
              </a:extLst>
            </p:cNvPr>
            <p:cNvSpPr txBox="1"/>
            <p:nvPr/>
          </p:nvSpPr>
          <p:spPr>
            <a:xfrm>
              <a:off x="-2894201" y="4058017"/>
              <a:ext cx="865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DIN Condensed" pitchFamily="2" charset="0"/>
                </a:rPr>
                <a:t>6000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C42773-1FC4-7241-81EC-D3177CD10614}"/>
              </a:ext>
            </a:extLst>
          </p:cNvPr>
          <p:cNvGrpSpPr/>
          <p:nvPr/>
        </p:nvGrpSpPr>
        <p:grpSpPr>
          <a:xfrm>
            <a:off x="3192404" y="2498853"/>
            <a:ext cx="899880" cy="470212"/>
            <a:chOff x="-2894201" y="4058017"/>
            <a:chExt cx="899880" cy="47021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8318E3-2A52-7740-8785-ABEF316C7171}"/>
                </a:ext>
              </a:extLst>
            </p:cNvPr>
            <p:cNvSpPr txBox="1"/>
            <p:nvPr/>
          </p:nvSpPr>
          <p:spPr>
            <a:xfrm>
              <a:off x="-2859910" y="4066564"/>
              <a:ext cx="865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IN Condensed" pitchFamily="2" charset="0"/>
                </a:rPr>
                <a:t>6000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B7C7DF-F23F-8B49-B0E6-75F2FB9E939E}"/>
                </a:ext>
              </a:extLst>
            </p:cNvPr>
            <p:cNvSpPr txBox="1"/>
            <p:nvPr/>
          </p:nvSpPr>
          <p:spPr>
            <a:xfrm>
              <a:off x="-2894201" y="4058017"/>
              <a:ext cx="865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DIN Condensed" pitchFamily="2" charset="0"/>
                </a:rPr>
                <a:t>6000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E63B941-A4F9-B046-99B6-ADA90DBC3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8710" y="999183"/>
            <a:ext cx="490974" cy="7161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EE4078-251C-444A-A3CB-A5BE92FB75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3209" y="999183"/>
            <a:ext cx="490974" cy="7161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3E73F6-0188-844F-90A1-078CD9BB7B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5045" y="999183"/>
            <a:ext cx="490974" cy="7161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B8FCD7-0B47-0C4E-BDBF-4A38C1CAEC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4822" y="999183"/>
            <a:ext cx="490974" cy="71617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927933C-D14B-034F-AB10-314682641A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6982" y="999183"/>
            <a:ext cx="490974" cy="71617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13F548-77DA-1F41-82E8-7DF8D892CA7D}"/>
              </a:ext>
            </a:extLst>
          </p:cNvPr>
          <p:cNvSpPr/>
          <p:nvPr/>
        </p:nvSpPr>
        <p:spPr>
          <a:xfrm>
            <a:off x="998139" y="6461504"/>
            <a:ext cx="1089030" cy="1614017"/>
          </a:xfrm>
          <a:prstGeom prst="roundRect">
            <a:avLst>
              <a:gd name="adj" fmla="val 9110"/>
            </a:avLst>
          </a:prstGeom>
          <a:noFill/>
          <a:ln w="38100"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302B72F-851C-DF4A-8D5D-E191AAF46F61}"/>
              </a:ext>
            </a:extLst>
          </p:cNvPr>
          <p:cNvSpPr/>
          <p:nvPr/>
        </p:nvSpPr>
        <p:spPr>
          <a:xfrm>
            <a:off x="-395943" y="939981"/>
            <a:ext cx="1962939" cy="469764"/>
          </a:xfrm>
          <a:prstGeom prst="parallelogram">
            <a:avLst>
              <a:gd name="adj" fmla="val 549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5253C4-5924-AA4D-8C62-C8407B4F42A7}"/>
              </a:ext>
            </a:extLst>
          </p:cNvPr>
          <p:cNvSpPr txBox="1"/>
          <p:nvPr/>
        </p:nvSpPr>
        <p:spPr>
          <a:xfrm>
            <a:off x="511544" y="942380"/>
            <a:ext cx="86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IN Condensed" pitchFamily="2" charset="0"/>
              </a:rPr>
              <a:t>STAND</a:t>
            </a:r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FE750867-B3D1-9E47-A20A-953F14209131}"/>
              </a:ext>
            </a:extLst>
          </p:cNvPr>
          <p:cNvSpPr/>
          <p:nvPr/>
        </p:nvSpPr>
        <p:spPr>
          <a:xfrm>
            <a:off x="-395943" y="1992143"/>
            <a:ext cx="1962939" cy="469764"/>
          </a:xfrm>
          <a:prstGeom prst="parallelogram">
            <a:avLst>
              <a:gd name="adj" fmla="val 549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1ACABB-E494-5D46-8548-3E4B58E9A60A}"/>
              </a:ext>
            </a:extLst>
          </p:cNvPr>
          <p:cNvSpPr txBox="1"/>
          <p:nvPr/>
        </p:nvSpPr>
        <p:spPr>
          <a:xfrm>
            <a:off x="511544" y="1994542"/>
            <a:ext cx="86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IN Condensed" pitchFamily="2" charset="0"/>
              </a:rPr>
              <a:t>RIDE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1A92AAED-5AA0-FD44-9CD0-FCD6DE253330}"/>
              </a:ext>
            </a:extLst>
          </p:cNvPr>
          <p:cNvSpPr/>
          <p:nvPr/>
        </p:nvSpPr>
        <p:spPr>
          <a:xfrm>
            <a:off x="-395943" y="2524693"/>
            <a:ext cx="1962939" cy="469764"/>
          </a:xfrm>
          <a:prstGeom prst="parallelogram">
            <a:avLst>
              <a:gd name="adj" fmla="val 5494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315D2B-6201-EE42-B221-337A482371E0}"/>
              </a:ext>
            </a:extLst>
          </p:cNvPr>
          <p:cNvSpPr txBox="1"/>
          <p:nvPr/>
        </p:nvSpPr>
        <p:spPr>
          <a:xfrm>
            <a:off x="511544" y="2527092"/>
            <a:ext cx="86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IN Condensed" pitchFamily="2" charset="0"/>
              </a:rPr>
              <a:t>MAIN</a:t>
            </a: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41F9877E-D507-0141-BF83-74AF7C5345D5}"/>
              </a:ext>
            </a:extLst>
          </p:cNvPr>
          <p:cNvSpPr/>
          <p:nvPr/>
        </p:nvSpPr>
        <p:spPr>
          <a:xfrm>
            <a:off x="-395943" y="3046513"/>
            <a:ext cx="1962939" cy="469764"/>
          </a:xfrm>
          <a:prstGeom prst="parallelogram">
            <a:avLst>
              <a:gd name="adj" fmla="val 549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E8535A-83DB-6341-BADB-A76922390C52}"/>
              </a:ext>
            </a:extLst>
          </p:cNvPr>
          <p:cNvSpPr txBox="1"/>
          <p:nvPr/>
        </p:nvSpPr>
        <p:spPr>
          <a:xfrm>
            <a:off x="511544" y="3048912"/>
            <a:ext cx="86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IN Condensed" pitchFamily="2" charset="0"/>
              </a:rPr>
              <a:t>BATTLE</a:t>
            </a: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DF8F0D9D-2716-D94D-A685-9E50EB91B78B}"/>
              </a:ext>
            </a:extLst>
          </p:cNvPr>
          <p:cNvSpPr/>
          <p:nvPr/>
        </p:nvSpPr>
        <p:spPr>
          <a:xfrm>
            <a:off x="-395943" y="3567998"/>
            <a:ext cx="1962939" cy="469764"/>
          </a:xfrm>
          <a:prstGeom prst="parallelogram">
            <a:avLst>
              <a:gd name="adj" fmla="val 549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78883A-D407-9645-AFFB-49A71A08BE4E}"/>
              </a:ext>
            </a:extLst>
          </p:cNvPr>
          <p:cNvSpPr txBox="1"/>
          <p:nvPr/>
        </p:nvSpPr>
        <p:spPr>
          <a:xfrm>
            <a:off x="511544" y="3570397"/>
            <a:ext cx="86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IN Condensed" pitchFamily="2" charset="0"/>
              </a:rPr>
              <a:t>END</a:t>
            </a:r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60268EF3-2245-9549-9031-86903BA6F9E4}"/>
              </a:ext>
            </a:extLst>
          </p:cNvPr>
          <p:cNvSpPr/>
          <p:nvPr/>
        </p:nvSpPr>
        <p:spPr>
          <a:xfrm>
            <a:off x="-395943" y="1457939"/>
            <a:ext cx="1962939" cy="469764"/>
          </a:xfrm>
          <a:prstGeom prst="parallelogram">
            <a:avLst>
              <a:gd name="adj" fmla="val 549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4B6AA3-4F23-2D47-8A0B-57E010B9EFBA}"/>
              </a:ext>
            </a:extLst>
          </p:cNvPr>
          <p:cNvSpPr txBox="1"/>
          <p:nvPr/>
        </p:nvSpPr>
        <p:spPr>
          <a:xfrm>
            <a:off x="511544" y="1460338"/>
            <a:ext cx="86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IN Condensed" pitchFamily="2" charset="0"/>
              </a:rPr>
              <a:t>DRAW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FDE47-73AE-1248-90E9-01F4CCCB91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7273" y="8195082"/>
            <a:ext cx="2333440" cy="3399581"/>
          </a:xfrm>
          <a:prstGeom prst="rect">
            <a:avLst/>
          </a:prstGeom>
        </p:spPr>
      </p:pic>
      <p:sp>
        <p:nvSpPr>
          <p:cNvPr id="55" name="Parallelogram 54">
            <a:extLst>
              <a:ext uri="{FF2B5EF4-FFF2-40B4-BE49-F238E27FC236}">
                <a16:creationId xmlns:a16="http://schemas.microsoft.com/office/drawing/2014/main" id="{63C3A274-1A22-374A-8A87-77309DE74522}"/>
              </a:ext>
            </a:extLst>
          </p:cNvPr>
          <p:cNvSpPr/>
          <p:nvPr/>
        </p:nvSpPr>
        <p:spPr>
          <a:xfrm>
            <a:off x="1" y="10830681"/>
            <a:ext cx="2649684" cy="469764"/>
          </a:xfrm>
          <a:prstGeom prst="parallelogram">
            <a:avLst>
              <a:gd name="adj" fmla="val 549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B340F6-4D12-BD41-B66B-CBE7F375F3E3}"/>
              </a:ext>
            </a:extLst>
          </p:cNvPr>
          <p:cNvSpPr txBox="1"/>
          <p:nvPr/>
        </p:nvSpPr>
        <p:spPr>
          <a:xfrm>
            <a:off x="748608" y="10842142"/>
            <a:ext cx="1510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DIN Condensed" pitchFamily="2" charset="0"/>
              </a:rPr>
              <a:t>Sendou</a:t>
            </a:r>
            <a:r>
              <a:rPr lang="en-US" sz="2400" dirty="0">
                <a:latin typeface="DIN Condensed" pitchFamily="2" charset="0"/>
              </a:rPr>
              <a:t> Aichi</a:t>
            </a:r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36BD7DC8-FC30-D148-97D2-A2990F13AD0F}"/>
              </a:ext>
            </a:extLst>
          </p:cNvPr>
          <p:cNvSpPr/>
          <p:nvPr/>
        </p:nvSpPr>
        <p:spPr>
          <a:xfrm>
            <a:off x="5087201" y="1567690"/>
            <a:ext cx="1833268" cy="342793"/>
          </a:xfrm>
          <a:prstGeom prst="parallelogram">
            <a:avLst>
              <a:gd name="adj" fmla="val 549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64D19E-B850-7843-9310-CC9734BA08E0}"/>
              </a:ext>
            </a:extLst>
          </p:cNvPr>
          <p:cNvSpPr txBox="1"/>
          <p:nvPr/>
        </p:nvSpPr>
        <p:spPr>
          <a:xfrm>
            <a:off x="5027785" y="1563579"/>
            <a:ext cx="151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Kai </a:t>
            </a:r>
            <a:r>
              <a:rPr lang="en-US" dirty="0" err="1">
                <a:latin typeface="DIN Condensed" pitchFamily="2" charset="0"/>
              </a:rPr>
              <a:t>Toshiki</a:t>
            </a:r>
            <a:endParaRPr lang="en-US" dirty="0">
              <a:latin typeface="DIN Condensed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32872E-2C60-D447-9B75-D7F6A1CA6C82}"/>
              </a:ext>
            </a:extLst>
          </p:cNvPr>
          <p:cNvGrpSpPr/>
          <p:nvPr/>
        </p:nvGrpSpPr>
        <p:grpSpPr>
          <a:xfrm>
            <a:off x="-429604" y="-23779"/>
            <a:ext cx="7631422" cy="12220576"/>
            <a:chOff x="-429604" y="-23779"/>
            <a:chExt cx="7631422" cy="122205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8E93EAA-0BF6-CC4A-884D-BBD906F73096}"/>
                </a:ext>
              </a:extLst>
            </p:cNvPr>
            <p:cNvSpPr/>
            <p:nvPr/>
          </p:nvSpPr>
          <p:spPr>
            <a:xfrm>
              <a:off x="-429604" y="0"/>
              <a:ext cx="922968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0A22D9-C5A6-2843-B284-A2FDDE98094A}"/>
                </a:ext>
              </a:extLst>
            </p:cNvPr>
            <p:cNvSpPr/>
            <p:nvPr/>
          </p:nvSpPr>
          <p:spPr>
            <a:xfrm>
              <a:off x="6398773" y="4797"/>
              <a:ext cx="803045" cy="121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7ADA48-250A-EB4A-B05D-EFA6D3B22069}"/>
                </a:ext>
              </a:extLst>
            </p:cNvPr>
            <p:cNvSpPr/>
            <p:nvPr/>
          </p:nvSpPr>
          <p:spPr>
            <a:xfrm>
              <a:off x="103562" y="-23779"/>
              <a:ext cx="6544373" cy="524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78B88C2-75FB-C542-9AB2-C0541D8948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200" y="0"/>
            <a:ext cx="6036286" cy="121920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CFF157AD-64C5-9A47-BDE5-F561085C4808}"/>
              </a:ext>
            </a:extLst>
          </p:cNvPr>
          <p:cNvSpPr/>
          <p:nvPr/>
        </p:nvSpPr>
        <p:spPr>
          <a:xfrm rot="17843379">
            <a:off x="5134945" y="4996283"/>
            <a:ext cx="815673" cy="422759"/>
          </a:xfrm>
          <a:prstGeom prst="parallelogram">
            <a:avLst>
              <a:gd name="adj" fmla="val 15509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53C324B5-BCCF-D543-9099-4592CF6C36EA}"/>
              </a:ext>
            </a:extLst>
          </p:cNvPr>
          <p:cNvSpPr/>
          <p:nvPr/>
        </p:nvSpPr>
        <p:spPr>
          <a:xfrm rot="7398716" flipH="1">
            <a:off x="5641992" y="5400186"/>
            <a:ext cx="476704" cy="402122"/>
          </a:xfrm>
          <a:prstGeom prst="parallelogram">
            <a:avLst>
              <a:gd name="adj" fmla="val 6743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1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19</Words>
  <Application>Microsoft Macintosh PowerPoint</Application>
  <PresentationFormat>Widescreen</PresentationFormat>
  <Paragraphs>17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DIN Condensed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 CHANPORNPAKDEE</dc:creator>
  <cp:lastModifiedBy>KRIT CHANPORNPAKDEE</cp:lastModifiedBy>
  <cp:revision>11</cp:revision>
  <dcterms:created xsi:type="dcterms:W3CDTF">2021-11-09T14:48:22Z</dcterms:created>
  <dcterms:modified xsi:type="dcterms:W3CDTF">2021-11-09T15:57:30Z</dcterms:modified>
</cp:coreProperties>
</file>